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customXml" Target="../customXml/item2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25" Type="http://schemas.openxmlformats.org/officeDocument/2006/relationships/slide" Target="slides/slide20.xml"/><Relationship Id="rId7" Type="http://schemas.openxmlformats.org/officeDocument/2006/relationships/slide" Target="slides/slide2.xml"/><Relationship Id="rId33" Type="http://schemas.openxmlformats.org/officeDocument/2006/relationships/slide" Target="slides/slide28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8" Type="http://schemas.openxmlformats.org/officeDocument/2006/relationships/customXml" Target="../customXml/item1.xml"/><Relationship Id="rId20" Type="http://schemas.openxmlformats.org/officeDocument/2006/relationships/slide" Target="slides/slide15.xml"/><Relationship Id="rId2" Type="http://schemas.openxmlformats.org/officeDocument/2006/relationships/viewProps" Target="viewProps.xml"/><Relationship Id="rId29" Type="http://schemas.openxmlformats.org/officeDocument/2006/relationships/slide" Target="slides/slide24.xml"/><Relationship Id="rId16" Type="http://schemas.openxmlformats.org/officeDocument/2006/relationships/slide" Target="slides/slide11.xml"/><Relationship Id="rId24" Type="http://schemas.openxmlformats.org/officeDocument/2006/relationships/slide" Target="slides/slide19.xml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customXml" Target="../customXml/item3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5" Type="http://schemas.openxmlformats.org/officeDocument/2006/relationships/notesMaster" Target="notesMasters/notesMaster1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31" Type="http://schemas.openxmlformats.org/officeDocument/2006/relationships/slide" Target="slides/slide2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22" Type="http://schemas.openxmlformats.org/officeDocument/2006/relationships/slide" Target="slides/slide1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14" Type="http://schemas.openxmlformats.org/officeDocument/2006/relationships/slide" Target="slides/slide9.xml"/><Relationship Id="rId8" Type="http://schemas.openxmlformats.org/officeDocument/2006/relationships/slide" Target="slides/slide3.xml"/><Relationship Id="rId3" Type="http://schemas.openxmlformats.org/officeDocument/2006/relationships/presProps" Target="presProps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4d2a8162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4d2a8162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4d2a8162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4d2a8162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4d2a8162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4d2a8162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4d2a8162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4d2a8162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4d2a8162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4d2a8162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4d2a8162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4d2a8162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4d2a8162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4d2a8162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4d2a8162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4d2a8162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4d2a8162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4d2a8162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4d2a81625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4d2a81625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4d2a8162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84d2a8162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4d2a8162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4d2a8162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4d2a81625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4d2a81625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4d2a8162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4d2a8162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4d2a81625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4d2a81625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4d2a81625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4d2a81625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4d2a81625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4d2a81625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4d2a81625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4d2a81625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4d2a81625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4d2a81625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4d2a81625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4d2a81625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4d2a81625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4d2a81625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4d2a8162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84d2a8162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4d2a81625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4d2a81625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4d2a81625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4d2a81625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4d2a81625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4d2a81625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4d2a8162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4d2a8162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4d2a8162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4d2a8162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4d2a8162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4d2a8162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4d2a8162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4d2a8162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4d2a8162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4d2a8162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4d2a8162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4d2a8162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teacherspayteachers.com/Store/Kimberly-Geswein-Fonts?aref=4q4lerbd" TargetMode="External"/><Relationship Id="rId4" Type="http://schemas.openxmlformats.org/officeDocument/2006/relationships/hyperlink" Target="https://www.teacherspayteachers.com/Store/The-Painted-Crow?aref=8igks8og" TargetMode="External"/><Relationship Id="rId5" Type="http://schemas.openxmlformats.org/officeDocument/2006/relationships/hyperlink" Target="https://www.teacherspayteachers.com/Store/Kb3teach?aref=nu8g4i53" TargetMode="External"/><Relationship Id="rId6" Type="http://schemas.openxmlformats.org/officeDocument/2006/relationships/hyperlink" Target="https://www.teacherspayteachers.com/Store/Amy-Groesbeck?aref=gqchgx5t" TargetMode="External"/><Relationship Id="rId7" Type="http://schemas.openxmlformats.org/officeDocument/2006/relationships/hyperlink" Target="https://www.teacherspayteachers.com/Store/Sarah-Pecorino-Illustration?aref=d2z8rhmz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475" y="152400"/>
            <a:ext cx="731706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1313"/>
            <a:ext cx="8839201" cy="3940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213" y="152400"/>
            <a:ext cx="528758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875" y="152400"/>
            <a:ext cx="527025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325" y="152400"/>
            <a:ext cx="536536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488" y="152400"/>
            <a:ext cx="523102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913" y="152400"/>
            <a:ext cx="582217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963" y="152400"/>
            <a:ext cx="562407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738" y="152400"/>
            <a:ext cx="551851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63" y="0"/>
            <a:ext cx="28914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0"/>
          <p:cNvSpPr/>
          <p:nvPr/>
        </p:nvSpPr>
        <p:spPr>
          <a:xfrm>
            <a:off x="4403900" y="2386875"/>
            <a:ext cx="1315500" cy="481800"/>
          </a:xfrm>
          <a:prstGeom prst="ellipse">
            <a:avLst/>
          </a:prstGeom>
          <a:noFill/>
          <a:ln cap="flat" cmpd="sng" w="1143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9138"/>
              </a:solidFill>
            </a:endParaRPr>
          </a:p>
        </p:txBody>
      </p:sp>
      <p:pic>
        <p:nvPicPr>
          <p:cNvPr id="148" name="Google Shape;1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620925">
            <a:off x="5687784" y="1256385"/>
            <a:ext cx="2821464" cy="18727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625" y="0"/>
            <a:ext cx="54667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638" y="0"/>
            <a:ext cx="682072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975" y="0"/>
            <a:ext cx="55520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563" y="152400"/>
            <a:ext cx="520487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38" y="0"/>
            <a:ext cx="84280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88" y="0"/>
            <a:ext cx="85176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223" y="0"/>
            <a:ext cx="496155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375" y="-22413"/>
            <a:ext cx="5061244" cy="518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225" y="0"/>
            <a:ext cx="49755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800" y="0"/>
            <a:ext cx="502239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013" y="0"/>
            <a:ext cx="50019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338" y="56025"/>
            <a:ext cx="68883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600"/>
            <a:ext cx="9144000" cy="1328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664" y="1491675"/>
            <a:ext cx="6840661" cy="365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688" y="22413"/>
            <a:ext cx="7058624" cy="509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638" y="0"/>
            <a:ext cx="682072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 and Copyright</a:t>
            </a:r>
            <a:endParaRPr/>
          </a:p>
        </p:txBody>
      </p:sp>
      <p:sp>
        <p:nvSpPr>
          <p:cNvPr id="219" name="Google Shape;219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Black-Eyed Susan Science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Generation Science Standards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954F72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Kimberly Geswein Fonts</a:t>
            </a:r>
            <a:endParaRPr sz="1400" u="sng">
              <a:solidFill>
                <a:srgbClr val="954F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67753B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4"/>
              </a:rPr>
              <a:t>The Painted Crow</a:t>
            </a:r>
            <a:endParaRPr sz="1400" u="sng">
              <a:solidFill>
                <a:srgbClr val="67753B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67753B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5"/>
              </a:rPr>
              <a:t>KB3Teach</a:t>
            </a:r>
            <a:endParaRPr sz="1400" u="sng">
              <a:solidFill>
                <a:srgbClr val="67753B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67753B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6"/>
              </a:rPr>
              <a:t>Amy Groesbeck</a:t>
            </a:r>
            <a:endParaRPr sz="1400" u="sng">
              <a:solidFill>
                <a:srgbClr val="67753B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67753B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7"/>
              </a:rPr>
              <a:t>Sarah Pecorino Illustration</a:t>
            </a:r>
            <a:endParaRPr sz="1400" u="sng">
              <a:solidFill>
                <a:srgbClr val="67753B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115"/>
            <a:ext cx="9144000" cy="1838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3600"/>
            <a:ext cx="9144000" cy="1328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600"/>
            <a:ext cx="9144000" cy="1328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08700"/>
            <a:ext cx="9144000" cy="1526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600"/>
            <a:ext cx="9144000" cy="1328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413" y="1632844"/>
            <a:ext cx="4024622" cy="3347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7337" y="1595900"/>
            <a:ext cx="3789325" cy="3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3600"/>
            <a:ext cx="9144000" cy="1328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7337" y="1595900"/>
            <a:ext cx="3789325" cy="3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3600"/>
            <a:ext cx="9144000" cy="1328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7325" y="1491675"/>
            <a:ext cx="3254224" cy="306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1125"/>
            <a:ext cx="9144001" cy="3141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BB05A0D-486C-49DD-A866-2E342E4FA1A3}"/>
</file>

<file path=customXml/itemProps2.xml><?xml version="1.0" encoding="utf-8"?>
<ds:datastoreItem xmlns:ds="http://schemas.openxmlformats.org/officeDocument/2006/customXml" ds:itemID="{9619E967-CFFB-40E8-8C2E-A2233AD7E611}"/>
</file>

<file path=customXml/itemProps3.xml><?xml version="1.0" encoding="utf-8"?>
<ds:datastoreItem xmlns:ds="http://schemas.openxmlformats.org/officeDocument/2006/customXml" ds:itemID="{26A15F2E-AB1D-4934-9649-D277A632FF1F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0x0101003CE93B9342946C4299A946970345A152</vt:lpwstr>
  </property>
</Properties>
</file>